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84073-21C6-43AB-932E-1D03FAA1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F20C96-A825-486F-BC8E-E03273F6A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8" indent="0" algn="ctr">
              <a:buNone/>
              <a:defRPr sz="2000"/>
            </a:lvl2pPr>
            <a:lvl3pPr marL="914435" indent="0" algn="ctr">
              <a:buNone/>
              <a:defRPr sz="1801"/>
            </a:lvl3pPr>
            <a:lvl4pPr marL="1371651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0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BD1E7-467C-49A5-8BE6-FAC03341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ED95E6-CEA8-466A-8F28-4993FD1A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A18C68-EECB-4C2B-ACD0-ECE4AA39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57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AF838-B2F4-42F4-82E3-A1384792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44546A-B3C7-4542-A49A-E842ECE5A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15761-E8FB-4DD7-A884-8E9B768E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F8BD9-78FD-4862-B55D-FF5663F7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F1FE9C-B4C6-4C39-A8DD-7F7AF75C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36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3D10DE4-EBC4-4558-BCA1-F2930DC3C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226B88-FA35-443E-9BF3-6BEBE7605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7D94CD-BDBA-4720-9262-D6B3B4A2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89B6E5-E86E-485C-A517-C66BD30C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A6894F-D361-4E1B-9711-A8BEDA3A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76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D32BD-CA4C-4C6C-A021-A54913E8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D43DE-6B0D-4035-BCD6-59320A54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964A5B-41B2-4254-A32D-DDB57344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09DF29-D01C-47D3-B76A-81807F19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21B4AF-CED7-4130-844F-42FAAA42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91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3E6EC-2C3F-4159-9B7E-7FDF062C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80C33-46DB-4C1E-BE5F-28143D634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0D8FE4-ED1A-45D3-B3A3-3BF1E66C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89929-7429-442C-A2D7-81973FA4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41A091-2890-41FE-BF48-39893B59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9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459A8-754B-4990-A50B-399ED0FD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4650-1088-47D6-B601-7D7FB29E7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6E4FAB-4FB1-46D3-B776-8BD7211CC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E71104-0CA3-4376-B9D9-AED80F2C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B2E930-9D79-4735-A6FA-84C29140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525EB4-DE47-4EAE-9CA0-DCDC2CE4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07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9FA08-228F-4A61-B54B-C929ACF2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10E335-D157-4DFC-8601-69E8A6FDE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FA6042-F16D-49D3-87AD-C96E0F507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17D982-B005-425A-8B7D-04C60F194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7C2581-B403-4924-B363-E73C049E2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DC3EA3-0331-4AF1-B2D0-FAC5E1B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FF3684-23A5-4B5D-97CC-2A029CDE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D6791F-A9BF-4A0A-A7E3-B8AC1782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9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EF157-AA81-4B7D-BC90-6DE17E78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75D65E-004F-4AE3-9084-A23306B1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8C72CB-A8C0-4D4B-ACB7-95B0567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7249A9-9121-4704-ACE9-6CF00209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88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73AAEA-9EEB-42DB-BAEE-A0002EC6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33621E-2A06-404D-A218-A110D765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CCD652-F14E-4B48-AFF8-3F932672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8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86E7B-3C8F-4944-81AC-10899B39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EBC293-C492-4C5E-BF37-CCC35372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B2393C-3B34-408C-AEE5-CAA75AC25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1"/>
            </a:lvl2pPr>
            <a:lvl3pPr marL="914435" indent="0">
              <a:buNone/>
              <a:defRPr sz="1200"/>
            </a:lvl3pPr>
            <a:lvl4pPr marL="1371651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0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F0FE7E-F013-44F4-B031-FE22797E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5408D8-6BF1-48D2-B1D3-51011A9D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635FE5-8DFD-45ED-B1EF-751849BC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89D9-5B61-427D-B753-182ACBB9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E89AA3-5B76-4A78-BC5C-F40D517B3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1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0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FDF20B-4683-48D2-B91B-5DAE32C4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8" indent="0">
              <a:buNone/>
              <a:defRPr sz="1401"/>
            </a:lvl2pPr>
            <a:lvl3pPr marL="914435" indent="0">
              <a:buNone/>
              <a:defRPr sz="1200"/>
            </a:lvl3pPr>
            <a:lvl4pPr marL="1371651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0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4BCA24-D054-4559-88D6-74675E97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EF4E4D-75E4-438C-87CD-906DE6E5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CB8AA7-92F9-4C50-928B-5E6C0B50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93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B349A2-990C-4757-A032-76767089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2801A-F959-463B-9467-F1C35D70C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AB7B21-8857-4A1C-A07F-78506DF08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5D583-52DD-4939-9CEC-61D295C68F2E}" type="datetimeFigureOut">
              <a:rPr lang="de-DE" smtClean="0"/>
              <a:t>23.07.2021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46BFDF-8B6B-439D-809D-AA02E13C9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F3720A-0775-406D-9612-5864A2539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8728-F49B-4948-9D41-349A2E5AB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14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914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5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2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1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8EB9755-83F0-4622-AF69-CB6AD3D9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99" y="1557616"/>
            <a:ext cx="10311810" cy="3742772"/>
          </a:xfrm>
        </p:spPr>
        <p:txBody>
          <a:bodyPr>
            <a:noAutofit/>
          </a:bodyPr>
          <a:lstStyle/>
          <a:p>
            <a:pPr algn="ctr"/>
            <a:r>
              <a:rPr lang="de-DE" sz="9600" u="sng" dirty="0">
                <a:latin typeface="Comic Sans MS" panose="030F0702030302020204" pitchFamily="66" charset="0"/>
              </a:rPr>
              <a:t>Jahresrückblick</a:t>
            </a:r>
            <a:br>
              <a:rPr lang="de-DE" sz="9600" dirty="0">
                <a:latin typeface="Comic Sans MS" panose="030F0702030302020204" pitchFamily="66" charset="0"/>
              </a:rPr>
            </a:br>
            <a:br>
              <a:rPr lang="de-DE" sz="9600" dirty="0">
                <a:latin typeface="Comic Sans MS" panose="030F0702030302020204" pitchFamily="66" charset="0"/>
              </a:rPr>
            </a:br>
            <a:r>
              <a:rPr lang="de-DE" sz="6000" dirty="0">
                <a:latin typeface="Comic Sans MS" panose="030F0702030302020204" pitchFamily="66" charset="0"/>
              </a:rPr>
              <a:t>März 2020 bis April 2021</a:t>
            </a:r>
            <a:endParaRPr lang="de-DE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7D70C2-ACD5-4668-8CDD-7D6578E9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1" y="471378"/>
            <a:ext cx="5506585" cy="41325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8027F2-4469-43A2-9D40-0AD120BA2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3" y="2376377"/>
            <a:ext cx="5506585" cy="41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8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AD0C09-77E7-4413-A05F-868F74DF1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3" y="407582"/>
            <a:ext cx="4583076" cy="61107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94538D-BC0A-4CBD-819C-D94C7D3B0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22" y="407582"/>
            <a:ext cx="4583076" cy="61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B18F7A-0A02-4E3E-88F1-F04A04FC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8" y="492543"/>
            <a:ext cx="3303515" cy="58729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3F6574-B680-4E53-817C-452BCB34D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46" y="492543"/>
            <a:ext cx="3303515" cy="58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6AAB22-C0E5-4FF6-9C58-AD98A11B1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7" y="354714"/>
            <a:ext cx="4611429" cy="61485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97EAD9-4320-4250-9948-10C7B230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18" y="1054839"/>
            <a:ext cx="6327148" cy="47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573EA4-DB94-43F3-AA75-FA400043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6" y="990740"/>
            <a:ext cx="6497968" cy="48765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C41D9A-AB9E-49E2-972F-5AB36315E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8" y="674402"/>
            <a:ext cx="4724140" cy="55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6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D0E7E7-E399-4F68-85B0-DC79F683B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13" y="356833"/>
            <a:ext cx="3502875" cy="62273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380D90-98B7-49EC-B6F9-E6B983964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5" y="354223"/>
            <a:ext cx="4672457" cy="62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D0D5DC-01EB-4E57-9044-CF4CB90C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4" y="407582"/>
            <a:ext cx="5506583" cy="41325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759B404-4653-4257-AA4F-61B49328E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94" y="2635102"/>
            <a:ext cx="5076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5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1FF683-70BF-4240-94E0-19AA5225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99" y="272313"/>
            <a:ext cx="4774018" cy="63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514B1D-A7A7-478E-B72C-5CCC492D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8" y="333155"/>
            <a:ext cx="5814706" cy="32712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51D8B5-B751-49E4-B474-50E7E43E8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31" y="2615610"/>
            <a:ext cx="5308235" cy="39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6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19E384-B09D-4C25-9465-0530F81D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6" y="386318"/>
            <a:ext cx="3551717" cy="47356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92E53E-F5CC-41BA-B25F-50BD28862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4" y="889003"/>
            <a:ext cx="2857499" cy="5079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0E047EA-4064-4CC4-92D0-173A578DC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88" y="1842386"/>
            <a:ext cx="3551719" cy="47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B28C64-B482-4B33-81CB-C807455F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524835"/>
            <a:ext cx="4356249" cy="58083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AE7648-2598-4A1A-9C9A-A1D7C5AD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71" y="1126654"/>
            <a:ext cx="6135762" cy="46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0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79E2F0-57AD-448A-8B1E-FE91E164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6" y="666012"/>
            <a:ext cx="4144484" cy="55259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2E74F6-AEC9-46A2-87F2-3061D974F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5" y="1041187"/>
            <a:ext cx="6363529" cy="477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9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9C2729-7844-4F12-A000-76CFAA0AF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2" y="1353818"/>
            <a:ext cx="5524279" cy="41503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178151-B3CE-42D6-A13B-920916070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81" y="386023"/>
            <a:ext cx="4564469" cy="60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5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FB42CF-630D-485C-B2C3-7BC8103B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9" y="697911"/>
            <a:ext cx="4096636" cy="54621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3F75091-0F42-4F92-9A4A-8C1A1477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79" y="1057941"/>
            <a:ext cx="6318875" cy="47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1CD259-3B20-445E-A5CB-C8923397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48" y="948070"/>
            <a:ext cx="8819707" cy="49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6B2B0A-995F-4C0E-9A31-FC289BF41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7" y="396948"/>
            <a:ext cx="4618850" cy="34663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D8E95A-FB84-4880-B399-68F809D93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3" y="2934993"/>
            <a:ext cx="6324267" cy="35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761650-D55F-47BD-BC66-214614E5E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8" y="471378"/>
            <a:ext cx="2857500" cy="381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0B73B1-E274-4309-8CF4-EBAB9F62D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72" y="2608523"/>
            <a:ext cx="2857500" cy="381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3315E05-62BD-4ACE-9917-E760139E9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9" y="1524002"/>
            <a:ext cx="50768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8C5F73-AB35-49A0-96A2-DFB70C99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8" y="378046"/>
            <a:ext cx="4596366" cy="6128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57BDCF-734E-4C5E-99E3-C78B70A4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98" y="378046"/>
            <a:ext cx="4596366" cy="61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6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24427D-E677-44D5-BCEE-EA17F079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2" y="399902"/>
            <a:ext cx="4540546" cy="60540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96F795-C35F-4814-884B-6F8371DF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99" y="418804"/>
            <a:ext cx="4526370" cy="60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EA6987-A7FE-4DD3-9E1F-9B644A5C9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8" y="1892872"/>
            <a:ext cx="5474780" cy="30722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7FC82F-D1B3-4222-9AA4-7D179ADC5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6" y="1554128"/>
            <a:ext cx="5294066" cy="39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922033-843A-450A-A986-64E0E8FCE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7" y="428848"/>
            <a:ext cx="3250905" cy="43345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00B839-2E28-4BBB-B2C9-80C1DE812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9" y="1261732"/>
            <a:ext cx="3250905" cy="43345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A4F521-8B52-48D3-8B84-F65175F2E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08" y="2179675"/>
            <a:ext cx="3250905" cy="43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0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CD6AB4-FF6F-4289-BAB5-7D52DB69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70" y="416444"/>
            <a:ext cx="8028468" cy="60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1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94C1F7F-2359-4745-8E8C-CC0EBE3F2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05" y="414240"/>
            <a:ext cx="4604341" cy="61391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AB7267-7B76-4AE6-80FD-97280B23D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20" y="414239"/>
            <a:ext cx="2857500" cy="61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39CFD1-CF58-495B-A203-D7FE13523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63" y="1061189"/>
            <a:ext cx="3551717" cy="47356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861DC4-E615-41BE-85F6-128CBFB7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3" y="1758670"/>
            <a:ext cx="7240884" cy="33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2AE5EB-E834-4E91-BFF5-E9241391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60" y="271308"/>
            <a:ext cx="6624084" cy="63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33E195-0197-4738-A54B-890CBDF1A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4" y="926512"/>
            <a:ext cx="3753735" cy="50049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EC712F-056A-49CB-9F86-53E447B6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7" y="347627"/>
            <a:ext cx="4622062" cy="6162750"/>
          </a:xfrm>
          <a:prstGeom prst="rect">
            <a:avLst/>
          </a:prstGeom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D2C22F4F-A167-447C-BABF-1EB6B0A0A292}"/>
              </a:ext>
            </a:extLst>
          </p:cNvPr>
          <p:cNvSpPr/>
          <p:nvPr/>
        </p:nvSpPr>
        <p:spPr>
          <a:xfrm rot="2501460">
            <a:off x="8197702" y="2456120"/>
            <a:ext cx="335778" cy="627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</p:spTree>
    <p:extLst>
      <p:ext uri="{BB962C8B-B14F-4D97-AF65-F5344CB8AC3E}">
        <p14:creationId xmlns:p14="http://schemas.microsoft.com/office/powerpoint/2010/main" val="336770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E857902-A058-4AC8-8BAA-473360CE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3" y="492644"/>
            <a:ext cx="3232740" cy="43103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69F326-DE98-4C3E-9C98-CD0BAA14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2" y="1273842"/>
            <a:ext cx="3232740" cy="43103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CA9FDD-F535-4671-8092-FDFB7BFFC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07" y="2052085"/>
            <a:ext cx="3232740" cy="43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A4A1F9-8D84-4B47-9CDA-257898A3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11" y="248096"/>
            <a:ext cx="7474798" cy="34485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78760F8-622E-43E2-BB79-AB895A5E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9" y="3910226"/>
            <a:ext cx="5851563" cy="26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5A7191-1027-4E48-AAB5-4135EEBF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84" y="0"/>
            <a:ext cx="5225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B5D7D3-B0B6-4F93-960E-E2D0EBA9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1" y="333156"/>
            <a:ext cx="5554516" cy="41684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1C9BE1-DFA3-47EB-9628-3B58D839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98" y="2420150"/>
            <a:ext cx="5554516" cy="41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C73CB7-8D08-4E29-AEBC-8FE361BC7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4" y="342508"/>
            <a:ext cx="9437017" cy="62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2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458480-CC18-40D3-8C6B-659578FD5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85" y="392690"/>
            <a:ext cx="9989684" cy="61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F190D5-FA93-4AE9-BD60-FA76B51BA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5" y="343786"/>
            <a:ext cx="5549088" cy="41644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E5F364-3C5E-424E-B5D8-005C1F25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57" y="2456123"/>
            <a:ext cx="5549088" cy="41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9453A6-39DC-41F7-BE25-5935E159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" y="1201127"/>
            <a:ext cx="5937287" cy="44557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DDC7F03-D70E-4AD3-9F5F-9899B370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34" y="444672"/>
            <a:ext cx="4133298" cy="59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694B4E-D9C1-4B42-BAA0-86B0C9FE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52" y="979969"/>
            <a:ext cx="6526672" cy="48980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326E4C-7957-4CB9-942E-5677299A0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4" y="586268"/>
            <a:ext cx="4264098" cy="56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9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</Words>
  <Application>Microsoft Office PowerPoint</Application>
  <PresentationFormat>Breitbild</PresentationFormat>
  <Paragraphs>1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Office</vt:lpstr>
      <vt:lpstr>Jahresrückblick  März 2020 bis April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Jahresrückblick  März 2020 bis April 2021</dc:title>
  <dc:creator>Heidi Wohlleib</dc:creator>
  <cp:lastModifiedBy>Heidi Wohlleib</cp:lastModifiedBy>
  <cp:revision>11</cp:revision>
  <dcterms:created xsi:type="dcterms:W3CDTF">2021-07-11T08:06:08Z</dcterms:created>
  <dcterms:modified xsi:type="dcterms:W3CDTF">2021-07-23T16:07:50Z</dcterms:modified>
</cp:coreProperties>
</file>